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7772400" cy="100584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 ?>
<Relationships xmlns="http://schemas.openxmlformats.org/package/2006/relationships">
	<Relationship Id="rId3" Type="http://schemas.openxmlformats.org/officeDocument/2006/relationships/presProps" Target="presProps.xml" />
	<Relationship Id="rId2" Type="http://schemas.openxmlformats.org/officeDocument/2006/relationships/slide" Target="slides/slide1.xml" />
	<Relationship Id="rId1" Type="http://schemas.openxmlformats.org/officeDocument/2006/relationships/slideMaster" Target="slideMasters/slideMaster1.xml" />
	<Relationship Id="rId6" Type="http://schemas.openxmlformats.org/officeDocument/2006/relationships/tableStyles" Target="tableStyles.xml" />
	<Relationship Id="rId5" Type="http://schemas.openxmlformats.org/officeDocument/2006/relationships/theme" Target="theme/theme1.xml" />
	<Relationship Id="rId4" Type="http://schemas.openxmlformats.org/officeDocument/2006/relationships/viewProps" Target="viewProps.xml" />
	<Relationship Id="rId7" Type="http://schemas.openxmlformats.org/officeDocument/2006/relationships/slide" Target="slides/slide2.xml" />
	<Relationship Id="rId8" Type="http://schemas.openxmlformats.org/officeDocument/2006/relationships/slide" Target="slides/slide3.xml" />
	<Relationship Id="rId9" Type="http://schemas.openxmlformats.org/officeDocument/2006/relationships/slide" Target="slides/slide4.xml" />
	<Relationship Id="rId10" Type="http://schemas.openxmlformats.org/officeDocument/2006/relationships/slide" Target="slides/slide5.xml" />
	<Relationship Id="rId11" Type="http://schemas.openxmlformats.org/officeDocument/2006/relationships/slide" Target="slides/slide6.xml" />
	<Relationship Id="rId12" Type="http://schemas.openxmlformats.org/officeDocument/2006/relationships/slide" Target="slides/slide7.xml" />
	<Relationship Id="rId13" Type="http://schemas.openxmlformats.org/officeDocument/2006/relationships/slide" Target="slides/slide8.xml" />
	<Relationship Id="rId14" Type="http://schemas.openxmlformats.org/officeDocument/2006/relationships/slide" Target="slides/slide9.xml" />
	<Relationship Id="rId15" Type="http://schemas.openxmlformats.org/officeDocument/2006/relationships/slide" Target="slides/slide10.xml" />
	<Relationship Id="rId16" Type="http://schemas.openxmlformats.org/officeDocument/2006/relationships/slide" Target="slides/slide11.xml" />
	<Relationship Id="rId17" Type="http://schemas.openxmlformats.org/officeDocument/2006/relationships/slide" Target="slides/slide12.xml" />
	<Relationship Id="rId18" Type="http://schemas.openxmlformats.org/officeDocument/2006/relationships/slide" Target="slides/slide13.xml" />
	<Relationship Id="rId19" Type="http://schemas.openxmlformats.org/officeDocument/2006/relationships/slide" Target="slides/slide14.xml" />
	<Relationship Id="rId20" Type="http://schemas.openxmlformats.org/officeDocument/2006/relationships/slide" Target="slides/slide15.xml" />
	<Relationship Id="rId21" Type="http://schemas.openxmlformats.org/officeDocument/2006/relationships/slide" Target="slides/slide16.xml" />
	<Relationship Id="rId22" Type="http://schemas.openxmlformats.org/officeDocument/2006/relationships/slide" Target="slides/slide17.xml" />
	<Relationship Id="rId23" Type="http://schemas.openxmlformats.org/officeDocument/2006/relationships/slide" Target="slides/slide18.xml" />
	<Relationship Id="rId24" Type="http://schemas.openxmlformats.org/officeDocument/2006/relationships/slide" Target="slides/slide19.xml" />
	<Relationship Id="rId25" Type="http://schemas.openxmlformats.org/officeDocument/2006/relationships/slide" Target="slides/slide20.xml" />
	<Relationship Id="rId26" Type="http://schemas.openxmlformats.org/officeDocument/2006/relationships/slide" Target="slides/slide21.xml" />
	<Relationship Id="rId27" Type="http://schemas.openxmlformats.org/officeDocument/2006/relationships/slide" Target="slides/slide22.xml" />
	<Relationship Id="rId28" Type="http://schemas.openxmlformats.org/officeDocument/2006/relationships/slide" Target="slides/slide23.xml" />
	<Relationship Id="rId29" Type="http://schemas.openxmlformats.org/officeDocument/2006/relationships/slide" Target="slides/slide24.xml" />
	<Relationship Id="rId30" Type="http://schemas.openxmlformats.org/officeDocument/2006/relationships/slide" Target="slides/slide25.xml" />
	<Relationship Id="rId31" Type="http://schemas.openxmlformats.org/officeDocument/2006/relationships/slide" Target="slides/slide26.xml" />
	<Relationship Id="rId32" Type="http://schemas.openxmlformats.org/officeDocument/2006/relationships/slide" Target="slides/slide27.xml" />
	<Relationship Id="rId33" Type="http://schemas.openxmlformats.org/officeDocument/2006/relationships/slide" Target="slides/slide28.xml" />
	<Relationship Id="rId34" Type="http://schemas.openxmlformats.org/officeDocument/2006/relationships/slide" Target="slides/slide29.xml" />
	<Relationship Id="rId35" Type="http://schemas.openxmlformats.org/officeDocument/2006/relationships/slide" Target="slides/slide30.xml" />
	<Relationship Id="rId36" Type="http://schemas.openxmlformats.org/officeDocument/2006/relationships/slide" Target="slides/slide31.xml" />
	<Relationship Id="rId37" Type="http://schemas.openxmlformats.org/officeDocument/2006/relationships/slide" Target="slides/slide32.xml" 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.jpeg" />
</Relationships>
</file>

<file path=ppt/slides/_rels/slide1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2.jpeg" />
	<Relationship Id="rId3" Type="http://schemas.openxmlformats.org/officeDocument/2006/relationships/hyperlink" Target="http://www.youtube.com/signup"
		TargetMode="External" />
</Relationships>
</file>

<file path=ppt/slides/_rels/slide1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hyperlink" Target="http://www.youtube.com/t/privacy"
		TargetMode="External" />
</Relationships>
</file>

<file path=ppt/slides/_rels/slide1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hyperlink" Target="http://www.youtube.com/testtube"
		TargetMode="External" />
</Relationships>
</file>

<file path=ppt/slides/_rels/slide1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3.jpeg" />
</Relationships>
</file>

<file path=ppt/slides/_rels/slide2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4.jpeg" />
	<Relationship Id="rId3" Type="http://schemas.openxmlformats.org/officeDocument/2006/relationships/image" Target="../media/image5.jpeg" />
</Relationships>
</file>

<file path=ppt/slides/_rels/slide2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6.jpeg" />
</Relationships>
</file>

<file path=ppt/slides/_rels/slide2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hyperlink" Target="http://www.youtube.com/my_playlists"
		TargetMode="External" />
</Relationships>
</file>

<file path=ppt/slides/_rels/slide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3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hyperlink" Target="http://youtube.com/my_vidoes"
		TargetMode="External" />
</Relationships>
</file>

<file path=ppt/slides/_rels/slide3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3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slide" Target="slide5.xml" />
	<Relationship Id="rId3" Type="http://schemas.openxmlformats.org/officeDocument/2006/relationships/slide" Target="slide5.xml" />
	<Relationship Id="rId4" Type="http://schemas.openxmlformats.org/officeDocument/2006/relationships/slide" Target="slide5.xml" />
	<Relationship Id="rId5" Type="http://schemas.openxmlformats.org/officeDocument/2006/relationships/slide" Target="slide8.xml" />
	<Relationship Id="rId6" Type="http://schemas.openxmlformats.org/officeDocument/2006/relationships/slide" Target="slide8.xml" />
	<Relationship Id="rId7" Type="http://schemas.openxmlformats.org/officeDocument/2006/relationships/slide" Target="slide8.xml" />
	<Relationship Id="rId8" Type="http://schemas.openxmlformats.org/officeDocument/2006/relationships/slide" Target="slide8.xml" />
	<Relationship Id="rId9" Type="http://schemas.openxmlformats.org/officeDocument/2006/relationships/slide" Target="slide8.xml" />
	<Relationship Id="rId10" Type="http://schemas.openxmlformats.org/officeDocument/2006/relationships/slide" Target="slide8.xml" />
	<Relationship Id="rId11" Type="http://schemas.openxmlformats.org/officeDocument/2006/relationships/slide" Target="slide8.xml" />
	<Relationship Id="rId12" Type="http://schemas.openxmlformats.org/officeDocument/2006/relationships/slide" Target="slide9.xml" />
	<Relationship Id="rId13" Type="http://schemas.openxmlformats.org/officeDocument/2006/relationships/slide" Target="slide9.xml" />
	<Relationship Id="rId14" Type="http://schemas.openxmlformats.org/officeDocument/2006/relationships/slide" Target="slide9.xml" />
	<Relationship Id="rId15" Type="http://schemas.openxmlformats.org/officeDocument/2006/relationships/slide" Target="slide9.xml" />
	<Relationship Id="rId16" Type="http://schemas.openxmlformats.org/officeDocument/2006/relationships/slide" Target="slide9.xml" />
	<Relationship Id="rId17" Type="http://schemas.openxmlformats.org/officeDocument/2006/relationships/slide" Target="slide9.xml" />
	<Relationship Id="rId18" Type="http://schemas.openxmlformats.org/officeDocument/2006/relationships/slide" Target="slide9.xml" />
	<Relationship Id="rId19" Type="http://schemas.openxmlformats.org/officeDocument/2006/relationships/slide" Target="slide9.xml" />
	<Relationship Id="rId20" Type="http://schemas.openxmlformats.org/officeDocument/2006/relationships/slide" Target="slide9.xml" />
	<Relationship Id="rId21" Type="http://schemas.openxmlformats.org/officeDocument/2006/relationships/slide" Target="slide9.xml" />
	<Relationship Id="rId22" Type="http://schemas.openxmlformats.org/officeDocument/2006/relationships/slide" Target="slide11.xml" />
	<Relationship Id="rId23" Type="http://schemas.openxmlformats.org/officeDocument/2006/relationships/slide" Target="slide11.xml" />
	<Relationship Id="rId24" Type="http://schemas.openxmlformats.org/officeDocument/2006/relationships/slide" Target="slide11.xml" />
	<Relationship Id="rId25" Type="http://schemas.openxmlformats.org/officeDocument/2006/relationships/slide" Target="slide11.xml" />
	<Relationship Id="rId26" Type="http://schemas.openxmlformats.org/officeDocument/2006/relationships/slide" Target="slide11.xml" />
	<Relationship Id="rId27" Type="http://schemas.openxmlformats.org/officeDocument/2006/relationships/slide" Target="slide11.xml" />
	<Relationship Id="rId28" Type="http://schemas.openxmlformats.org/officeDocument/2006/relationships/slide" Target="slide11.xml" />
	<Relationship Id="rId29" Type="http://schemas.openxmlformats.org/officeDocument/2006/relationships/slide" Target="slide11.xml" />
	<Relationship Id="rId30" Type="http://schemas.openxmlformats.org/officeDocument/2006/relationships/slide" Target="slide11.xml" />
	<Relationship Id="rId31" Type="http://schemas.openxmlformats.org/officeDocument/2006/relationships/slide" Target="slide12.xml" />
	<Relationship Id="rId32" Type="http://schemas.openxmlformats.org/officeDocument/2006/relationships/slide" Target="slide12.xml" />
	<Relationship Id="rId33" Type="http://schemas.openxmlformats.org/officeDocument/2006/relationships/slide" Target="slide12.xml" />
	<Relationship Id="rId34" Type="http://schemas.openxmlformats.org/officeDocument/2006/relationships/slide" Target="slide12.xml" />
	<Relationship Id="rId35" Type="http://schemas.openxmlformats.org/officeDocument/2006/relationships/slide" Target="slide12.xml" />
	<Relationship Id="rId36" Type="http://schemas.openxmlformats.org/officeDocument/2006/relationships/slide" Target="slide12.xml" />
	<Relationship Id="rId37" Type="http://schemas.openxmlformats.org/officeDocument/2006/relationships/slide" Target="slide12.xml" />
	<Relationship Id="rId38" Type="http://schemas.openxmlformats.org/officeDocument/2006/relationships/slide" Target="slide12.xml" />
	<Relationship Id="rId39" Type="http://schemas.openxmlformats.org/officeDocument/2006/relationships/slide" Target="slide12.xml" />
	<Relationship Id="rId40" Type="http://schemas.openxmlformats.org/officeDocument/2006/relationships/slide" Target="slide14.xml" />
	<Relationship Id="rId41" Type="http://schemas.openxmlformats.org/officeDocument/2006/relationships/slide" Target="slide14.xml" />
	<Relationship Id="rId42" Type="http://schemas.openxmlformats.org/officeDocument/2006/relationships/slide" Target="slide14.xml" />
	<Relationship Id="rId43" Type="http://schemas.openxmlformats.org/officeDocument/2006/relationships/slide" Target="slide14.xml" />
	<Relationship Id="rId44" Type="http://schemas.openxmlformats.org/officeDocument/2006/relationships/slide" Target="slide14.xml" />
	<Relationship Id="rId45" Type="http://schemas.openxmlformats.org/officeDocument/2006/relationships/slide" Target="slide14.xml" />
	<Relationship Id="rId46" Type="http://schemas.openxmlformats.org/officeDocument/2006/relationships/slide" Target="slide14.xml" />
	<Relationship Id="rId47" Type="http://schemas.openxmlformats.org/officeDocument/2006/relationships/slide" Target="slide14.xml" />
	<Relationship Id="rId48" Type="http://schemas.openxmlformats.org/officeDocument/2006/relationships/slide" Target="slide14.xml" />
	<Relationship Id="rId49" Type="http://schemas.openxmlformats.org/officeDocument/2006/relationships/slide" Target="slide14.xml" />
	<Relationship Id="rId50" Type="http://schemas.openxmlformats.org/officeDocument/2006/relationships/slide" Target="slide16.xml" />
	<Relationship Id="rId51" Type="http://schemas.openxmlformats.org/officeDocument/2006/relationships/slide" Target="slide16.xml" />
	<Relationship Id="rId52" Type="http://schemas.openxmlformats.org/officeDocument/2006/relationships/slide" Target="slide16.xml" />
	<Relationship Id="rId53" Type="http://schemas.openxmlformats.org/officeDocument/2006/relationships/slide" Target="slide16.xml" />
	<Relationship Id="rId54" Type="http://schemas.openxmlformats.org/officeDocument/2006/relationships/slide" Target="slide16.xml" />
	<Relationship Id="rId55" Type="http://schemas.openxmlformats.org/officeDocument/2006/relationships/slide" Target="slide16.xml" />
	<Relationship Id="rId56" Type="http://schemas.openxmlformats.org/officeDocument/2006/relationships/slide" Target="slide16.xml" />
	<Relationship Id="rId57" Type="http://schemas.openxmlformats.org/officeDocument/2006/relationships/slide" Target="slide16.xml" />
	<Relationship Id="rId58" Type="http://schemas.openxmlformats.org/officeDocument/2006/relationships/slide" Target="slide16.xml" />
	<Relationship Id="rId59" Type="http://schemas.openxmlformats.org/officeDocument/2006/relationships/slide" Target="slide16.xml" />
	<Relationship Id="rId60" Type="http://schemas.openxmlformats.org/officeDocument/2006/relationships/slide" Target="slide16.xml" />
	<Relationship Id="rId61" Type="http://schemas.openxmlformats.org/officeDocument/2006/relationships/slide" Target="slide16.xml" />
	<Relationship Id="rId62" Type="http://schemas.openxmlformats.org/officeDocument/2006/relationships/slide" Target="slide16.xml" />
	<Relationship Id="rId63" Type="http://schemas.openxmlformats.org/officeDocument/2006/relationships/slide" Target="slide17.xml" />
	<Relationship Id="rId64" Type="http://schemas.openxmlformats.org/officeDocument/2006/relationships/slide" Target="slide17.xml" />
	<Relationship Id="rId65" Type="http://schemas.openxmlformats.org/officeDocument/2006/relationships/slide" Target="slide17.xml" />
	<Relationship Id="rId66" Type="http://schemas.openxmlformats.org/officeDocument/2006/relationships/slide" Target="slide17.xml" />
	<Relationship Id="rId67" Type="http://schemas.openxmlformats.org/officeDocument/2006/relationships/slide" Target="slide17.xml" />
	<Relationship Id="rId68" Type="http://schemas.openxmlformats.org/officeDocument/2006/relationships/slide" Target="slide17.xml" />
	<Relationship Id="rId69" Type="http://schemas.openxmlformats.org/officeDocument/2006/relationships/slide" Target="slide19.xml" />
	<Relationship Id="rId70" Type="http://schemas.openxmlformats.org/officeDocument/2006/relationships/slide" Target="slide19.xml" />
	<Relationship Id="rId71" Type="http://schemas.openxmlformats.org/officeDocument/2006/relationships/slide" Target="slide19.xml" />
	<Relationship Id="rId72" Type="http://schemas.openxmlformats.org/officeDocument/2006/relationships/slide" Target="slide19.xml" />
	<Relationship Id="rId73" Type="http://schemas.openxmlformats.org/officeDocument/2006/relationships/slide" Target="slide19.xml" />
	<Relationship Id="rId74" Type="http://schemas.openxmlformats.org/officeDocument/2006/relationships/slide" Target="slide19.xml" />
	<Relationship Id="rId75" Type="http://schemas.openxmlformats.org/officeDocument/2006/relationships/slide" Target="slide19.xml" />
	<Relationship Id="rId76" Type="http://schemas.openxmlformats.org/officeDocument/2006/relationships/slide" Target="slide19.xml" />
	<Relationship Id="rId77" Type="http://schemas.openxmlformats.org/officeDocument/2006/relationships/slide" Target="slide21.xml" />
	<Relationship Id="rId78" Type="http://schemas.openxmlformats.org/officeDocument/2006/relationships/slide" Target="slide21.xml" />
	<Relationship Id="rId79" Type="http://schemas.openxmlformats.org/officeDocument/2006/relationships/slide" Target="slide21.xml" />
	<Relationship Id="rId80" Type="http://schemas.openxmlformats.org/officeDocument/2006/relationships/slide" Target="slide21.xml" />
	<Relationship Id="rId81" Type="http://schemas.openxmlformats.org/officeDocument/2006/relationships/slide" Target="slide21.xml" />
	<Relationship Id="rId82" Type="http://schemas.openxmlformats.org/officeDocument/2006/relationships/slide" Target="slide21.xml" />
	<Relationship Id="rId83" Type="http://schemas.openxmlformats.org/officeDocument/2006/relationships/slide" Target="slide21.xml" />
	<Relationship Id="rId84" Type="http://schemas.openxmlformats.org/officeDocument/2006/relationships/slide" Target="slide22.xml" />
	<Relationship Id="rId85" Type="http://schemas.openxmlformats.org/officeDocument/2006/relationships/slide" Target="slide22.xml" />
	<Relationship Id="rId86" Type="http://schemas.openxmlformats.org/officeDocument/2006/relationships/slide" Target="slide22.xml" />
	<Relationship Id="rId87" Type="http://schemas.openxmlformats.org/officeDocument/2006/relationships/slide" Target="slide22.xml" />
	<Relationship Id="rId88" Type="http://schemas.openxmlformats.org/officeDocument/2006/relationships/slide" Target="slide22.xml" />
	<Relationship Id="rId89" Type="http://schemas.openxmlformats.org/officeDocument/2006/relationships/slide" Target="slide28.xml" />
	<Relationship Id="rId90" Type="http://schemas.openxmlformats.org/officeDocument/2006/relationships/slide" Target="slide28.xml" />
	<Relationship Id="rId91" Type="http://schemas.openxmlformats.org/officeDocument/2006/relationships/slide" Target="slide28.xml" />
	<Relationship Id="rId92" Type="http://schemas.openxmlformats.org/officeDocument/2006/relationships/slide" Target="slide28.xml" />
	<Relationship Id="rId93" Type="http://schemas.openxmlformats.org/officeDocument/2006/relationships/slide" Target="slide28.xml" />
	<Relationship Id="rId94" Type="http://schemas.openxmlformats.org/officeDocument/2006/relationships/slide" Target="slide32.xml" />
	<Relationship Id="rId95" Type="http://schemas.openxmlformats.org/officeDocument/2006/relationships/slide" Target="slide32.xml" />
	<Relationship Id="rId96" Type="http://schemas.openxmlformats.org/officeDocument/2006/relationships/slide" Target="slide32.xml" />
</Relationships>
</file>

<file path=ppt/slides/_rels/slide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hyperlink" Target="http://www.youtube.com/results?search_query=My+humps+alanis"
		TargetMode="External" />
</Relationships>
</file>

<file path=ppt/slides/_rels/slide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hyperlink" Target="http://www.youtube.com/results?search_query=obama"
		TargetMode="External" />
</Relationships>
</file>

<file path=ppt/slides/_rels/slide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0300" y="901700"/>
            <a:ext cx="5689600" cy="568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39800"/>
            <a:ext cx="381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But…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485900"/>
            <a:ext cx="51435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worry,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registration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talk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552700"/>
            <a:ext cx="52832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conceptually,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let’s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little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incredible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hats…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168400"/>
            <a:ext cx="40259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>
							</a:tabLst>
            </a:pP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History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YouTube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676400"/>
            <a:ext cx="52959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affords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abilities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endeavors.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476500"/>
            <a:ext cx="5321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probably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high-level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talk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brief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history,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505200"/>
            <a:ext cx="5003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“born”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PayPal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employees.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733800"/>
            <a:ext cx="53467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2005</a:t>
            </a:r>
            <a:r>
              <a:rPr lang="en-US" altLang="zh-CN" sz="798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despite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038600"/>
            <a:ext cx="3136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enormous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success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infancy.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559300"/>
            <a:ext cx="5257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start-up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venture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Sequioa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Capital,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787900"/>
            <a:ext cx="51816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raising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$3.5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dollars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  <a:r>
              <a:rPr lang="en-US" altLang="zh-CN" sz="798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venture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invested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118100"/>
            <a:ext cx="53848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$8million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dollars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company,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half.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attractive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instantly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recognized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promise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400800"/>
            <a:ext cx="4991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“fastest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629400"/>
            <a:ext cx="444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web,”</a:t>
            </a:r>
            <a:r>
              <a:rPr lang="en-US" altLang="zh-CN" sz="798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219200" y="7150100"/>
            <a:ext cx="53086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“YouTube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fastest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growing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705100" y="7467600"/>
            <a:ext cx="23495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today.”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128000"/>
            <a:ext cx="51435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million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reports,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60,000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copyright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infringement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lawsuits,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agreed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settlement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Google.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168400"/>
            <a:ext cx="2070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Uses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YouTube?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600200"/>
            <a:ext cx="54102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Everyone.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politician.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candidates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fans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medium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advertising.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Barack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Obama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candidates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641600"/>
            <a:ext cx="5448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political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commentators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joining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realizing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millions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voice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message,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internationally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candidates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platform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platforms.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721100"/>
            <a:ext cx="54610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restricts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individuals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copyrights.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Therefore,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NBC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material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Olympics,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obviously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imposed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several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extra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cautionary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measures,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limiting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brief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10-minute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tape.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lessened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NBCs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concerns,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added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popularity.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537200"/>
            <a:ext cx="54102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it…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mouth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anything.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enough,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NBC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retracted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criticisms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decided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collaborate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company.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591300"/>
            <a:ext cx="53340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exceptional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outlet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10-minute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garner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damage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corporation’s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ability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899400"/>
            <a:ext cx="5156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major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moguls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willingly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CBS,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BMG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Warner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productions.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636000"/>
            <a:ext cx="16510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Moving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Forward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65200"/>
            <a:ext cx="5448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understand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originated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019300"/>
            <a:ext cx="5448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arranged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Q&amp;Q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session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possible.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048000"/>
            <a:ext cx="812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0300" y="5930900"/>
            <a:ext cx="5511800" cy="3136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01700"/>
            <a:ext cx="30734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>
							</a:tabLst>
            </a:pP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II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YouTube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435100"/>
            <a:ext cx="53975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advantage.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registration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answers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pressing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easy-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to-use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679700"/>
            <a:ext cx="12573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Registration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111500"/>
            <a:ext cx="53848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community,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join.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easily.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minimally,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snap.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406900"/>
            <a:ext cx="4572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page.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927600"/>
            <a:ext cx="2489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Visit: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http://www.youtube.com/signup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448300"/>
            <a:ext cx="2540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follows: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231900"/>
            <a:ext cx="53213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Registration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password,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country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gender,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birth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527300"/>
            <a:ext cx="5372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Worried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privacy?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extensive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privacy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policy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bottom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navigation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314700"/>
            <a:ext cx="2235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http://www.youtube.com/t/privacy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835400"/>
            <a:ext cx="4876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customers’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privacy.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127500"/>
            <a:ext cx="54610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intrinsically,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available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choose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engage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activities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clips).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435600"/>
            <a:ext cx="54229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cookies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cookies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477000"/>
            <a:ext cx="5029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advertisements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consent,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997700"/>
            <a:ext cx="5461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administrative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“third-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party”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companies.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protected.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785100"/>
            <a:ext cx="3200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benefits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registering: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71600" y="8280400"/>
            <a:ext cx="50038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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millions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presented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8572500"/>
            <a:ext cx="393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world.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71600" y="914400"/>
            <a:ext cx="49657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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1206500"/>
            <a:ext cx="2946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faraway.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71600" y="1447800"/>
            <a:ext cx="46990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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1727200"/>
            <a:ext cx="1841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dislikes.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71600" y="1968500"/>
            <a:ext cx="14478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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71600" y="2235200"/>
            <a:ext cx="49530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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global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audience,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huge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2527300"/>
            <a:ext cx="4279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benefit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entrepreneur,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009900"/>
            <a:ext cx="13335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Confirmation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429000"/>
            <a:ext cx="53340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confirm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legitimate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confirm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functionality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419600"/>
            <a:ext cx="28956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Getting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Featured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864100"/>
            <a:ext cx="53340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registered,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movies.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spotlight.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nothing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creativity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luck.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172200"/>
            <a:ext cx="54483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show,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416800"/>
            <a:ext cx="1562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TestTube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835900"/>
            <a:ext cx="52705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generous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feedback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623300"/>
            <a:ext cx="2209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http://www.youtube.com/testtube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77900"/>
            <a:ext cx="54737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officials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feedback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appealing.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opportunity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“test-drive”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launches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222500"/>
            <a:ext cx="34290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“Watch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Worthy”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641600"/>
            <a:ext cx="53848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yourself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noticed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Unfortunately,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registered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avatars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themselves,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pictures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721100"/>
            <a:ext cx="54356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yourself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Otherwise,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creativity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energy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219700"/>
            <a:ext cx="24257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First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664200"/>
            <a:ext cx="54737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concept,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certain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“how”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proper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supplies.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camera,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(provided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pictures)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traditional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camcorder.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251700"/>
            <a:ext cx="54483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short,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10-minute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download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pictures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shine,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edit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available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edit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beginner.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Moviemaker.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77900"/>
            <a:ext cx="54610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subtitles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effects,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zoom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advantage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optimizing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essential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273300"/>
            <a:ext cx="51562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maximize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videos’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captivate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audience.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1493519" y="3461003"/>
          <a:ext cx="4832603" cy="5792724"/>
        </p:xfrm>
        <a:graphic>
          <a:graphicData uri="http://schemas.openxmlformats.org/drawingml/2006/table">
            <a:tbl>
              <a:tblPr/>
              <a:tblGrid>
                <a:gridCol w="4785359"/>
                <a:gridCol w="208280"/>
              </a:tblGrid>
              <a:tr h="574547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397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Features</a:t>
                      </a:r>
                      <a:r>
                        <a:rPr lang="en-US" altLang="zh-CN" sz="1397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of</a:t>
                      </a:r>
                      <a:r>
                        <a:rPr lang="en-US" altLang="zh-CN" sz="1397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altLang="zh-CN" sz="1397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Good</a:t>
                      </a:r>
                      <a:r>
                        <a:rPr lang="en-US" altLang="zh-CN" sz="1397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</a:t>
                      </a:r>
                      <a:endParaRPr lang="zh-CN" altLang="en-US" sz="1397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YouTube.com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only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gives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ten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minutes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make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good</a:t>
                      </a:r>
                      <a:endParaRPr lang="zh-CN" altLang="en-US" sz="12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impression.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So,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want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make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best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impression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possibly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can,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right?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that?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many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features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“good”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vs.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“bad”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have.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Consider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last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time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watched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movie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preview?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intriguing?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asking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questions?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want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more?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create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online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YouTube,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should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thinking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along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these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lines.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Pretend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creating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movie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preview.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Here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what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want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do:</a:t>
                      </a:r>
                      <a:endParaRPr lang="zh-CN" altLang="en-US" sz="12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message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out.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Make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point.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Entice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visitors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back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more.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Provide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clear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shots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well-recorded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audio.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mpd="sng">
                      <a:solidFill>
                        <a:srgbClr val="000080"/>
                      </a:solidFill>
                      <a:prstDash val="solid"/>
                    </a:lnL>
                    <a:lnR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mpd="sng">
                      <a:solidFill>
                        <a:srgbClr val="000080"/>
                      </a:solidFill>
                      <a:prstDash val="solid"/>
                    </a:lnT>
                    <a:lnB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" cmpd="sng">
                      <a:solidFill>
                        <a:srgbClr val="000000"/>
                      </a:solidFill>
                      <a:prstDash val="solid"/>
                    </a:lnR>
                    <a:lnT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28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01700"/>
            <a:ext cx="34163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III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Optimizing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346200"/>
            <a:ext cx="54610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Optimizing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essential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crowd.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fancy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compelling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audience.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641600"/>
            <a:ext cx="5105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ability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possible.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511300" y="3505200"/>
            <a:ext cx="4737100" cy="44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							</a:tabLst>
            </a:pPr>
            <a:r>
              <a:rPr lang="en-US" altLang="zh-CN" sz="25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Crushing</a:t>
            </a:r>
            <a:r>
              <a:rPr lang="en-US" altLang="zh-CN" sz="25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5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25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886200" y="8470900"/>
            <a:ext cx="2438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By: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0" y="952500"/>
            <a:ext cx="4902200" cy="77216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1600200" y="1079500"/>
            <a:ext cx="38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828800" y="1079500"/>
            <a:ext cx="4038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sweet.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Graphically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intrigued.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2120900"/>
            <a:ext cx="4546600" cy="7734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minutes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dynamic,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unusual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ordinary.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unique,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video?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again.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activity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journey.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piece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paper.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brainstorm.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top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appealing.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reasons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compelling,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scratch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Narrow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choices.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present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highlight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unusual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dress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funny?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mountain?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track?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1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decide,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unique.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opportunity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television.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3543300" algn="l"/>
              </a:tabLst>
            </a:pPr>
            <a:r>
              <a:rPr lang="en-US" altLang="zh-CN" dirty="0" smtClean="0"/>
              <a:t>	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530858" y="914400"/>
            <a:ext cx="4710684" cy="262889"/>
          </a:xfrm>
          <a:custGeom>
            <a:avLst/>
            <a:gdLst>
              <a:gd name="connsiteX0" fmla="*/ 0 w 4710684"/>
              <a:gd name="connsiteY0" fmla="*/ 262889 h 262889"/>
              <a:gd name="connsiteX1" fmla="*/ 4710683 w 4710684"/>
              <a:gd name="connsiteY1" fmla="*/ 262889 h 262889"/>
              <a:gd name="connsiteX2" fmla="*/ 4710683 w 4710684"/>
              <a:gd name="connsiteY2" fmla="*/ 0 h 262889"/>
              <a:gd name="connsiteX3" fmla="*/ 0 w 4710684"/>
              <a:gd name="connsiteY3" fmla="*/ 0 h 262889"/>
              <a:gd name="connsiteX4" fmla="*/ 0 w 4710684"/>
              <a:gd name="connsiteY4" fmla="*/ 262889 h 262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710684" h="262889">
                <a:moveTo>
                  <a:pt x="0" y="262889"/>
                </a:moveTo>
                <a:lnTo>
                  <a:pt x="4710683" y="262889"/>
                </a:lnTo>
                <a:lnTo>
                  <a:pt x="4710683" y="0"/>
                </a:lnTo>
                <a:lnTo>
                  <a:pt x="0" y="0"/>
                </a:lnTo>
                <a:lnTo>
                  <a:pt x="0" y="262889"/>
                </a:lnTo>
              </a:path>
            </a:pathLst>
          </a:custGeom>
          <a:solidFill>
            <a:srgbClr val="ffff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4469" y="914400"/>
            <a:ext cx="38100" cy="262889"/>
          </a:xfrm>
          <a:custGeom>
            <a:avLst/>
            <a:gdLst>
              <a:gd name="connsiteX0" fmla="*/ 19050 w 38100"/>
              <a:gd name="connsiteY0" fmla="*/ 0 h 262889"/>
              <a:gd name="connsiteX1" fmla="*/ 19050 w 38100"/>
              <a:gd name="connsiteY1" fmla="*/ 262889 h 262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100" h="262889">
                <a:moveTo>
                  <a:pt x="19050" y="0"/>
                </a:moveTo>
                <a:lnTo>
                  <a:pt x="19050" y="262889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21713" y="914400"/>
            <a:ext cx="9144" cy="262889"/>
          </a:xfrm>
          <a:custGeom>
            <a:avLst/>
            <a:gdLst>
              <a:gd name="connsiteX0" fmla="*/ 4572 w 9144"/>
              <a:gd name="connsiteY0" fmla="*/ 0 h 262889"/>
              <a:gd name="connsiteX1" fmla="*/ 4572 w 9144"/>
              <a:gd name="connsiteY1" fmla="*/ 262889 h 262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" h="262889">
                <a:moveTo>
                  <a:pt x="4572" y="0"/>
                </a:moveTo>
                <a:lnTo>
                  <a:pt x="4572" y="262889"/>
                </a:lnTo>
              </a:path>
            </a:pathLst>
          </a:custGeom>
          <a:ln w="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97929" y="914400"/>
            <a:ext cx="56388" cy="262889"/>
          </a:xfrm>
          <a:custGeom>
            <a:avLst/>
            <a:gdLst>
              <a:gd name="connsiteX0" fmla="*/ 28194 w 56388"/>
              <a:gd name="connsiteY0" fmla="*/ 0 h 262889"/>
              <a:gd name="connsiteX1" fmla="*/ 28194 w 56388"/>
              <a:gd name="connsiteY1" fmla="*/ 262889 h 262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388" h="262889">
                <a:moveTo>
                  <a:pt x="28194" y="0"/>
                </a:moveTo>
                <a:lnTo>
                  <a:pt x="28194" y="262889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59829" y="914400"/>
            <a:ext cx="38100" cy="262889"/>
          </a:xfrm>
          <a:custGeom>
            <a:avLst/>
            <a:gdLst>
              <a:gd name="connsiteX0" fmla="*/ 19050 w 38100"/>
              <a:gd name="connsiteY0" fmla="*/ 0 h 262889"/>
              <a:gd name="connsiteX1" fmla="*/ 19050 w 38100"/>
              <a:gd name="connsiteY1" fmla="*/ 262889 h 262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100" h="262889">
                <a:moveTo>
                  <a:pt x="19050" y="0"/>
                </a:moveTo>
                <a:lnTo>
                  <a:pt x="19050" y="262889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41541" y="914400"/>
            <a:ext cx="9144" cy="262889"/>
          </a:xfrm>
          <a:custGeom>
            <a:avLst/>
            <a:gdLst>
              <a:gd name="connsiteX0" fmla="*/ 4572 w 9144"/>
              <a:gd name="connsiteY0" fmla="*/ 0 h 262889"/>
              <a:gd name="connsiteX1" fmla="*/ 4572 w 9144"/>
              <a:gd name="connsiteY1" fmla="*/ 262889 h 26288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" h="262889">
                <a:moveTo>
                  <a:pt x="4572" y="0"/>
                </a:moveTo>
                <a:lnTo>
                  <a:pt x="4572" y="262889"/>
                </a:lnTo>
              </a:path>
            </a:pathLst>
          </a:custGeom>
          <a:ln w="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30858" y="1177289"/>
            <a:ext cx="4710684" cy="277368"/>
          </a:xfrm>
          <a:custGeom>
            <a:avLst/>
            <a:gdLst>
              <a:gd name="connsiteX0" fmla="*/ 0 w 4710684"/>
              <a:gd name="connsiteY0" fmla="*/ 277368 h 277368"/>
              <a:gd name="connsiteX1" fmla="*/ 4710683 w 4710684"/>
              <a:gd name="connsiteY1" fmla="*/ 277368 h 277368"/>
              <a:gd name="connsiteX2" fmla="*/ 4710683 w 4710684"/>
              <a:gd name="connsiteY2" fmla="*/ 0 h 277368"/>
              <a:gd name="connsiteX3" fmla="*/ 0 w 4710684"/>
              <a:gd name="connsiteY3" fmla="*/ 0 h 277368"/>
              <a:gd name="connsiteX4" fmla="*/ 0 w 4710684"/>
              <a:gd name="connsiteY4" fmla="*/ 277368 h 277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4710684" h="277368">
                <a:moveTo>
                  <a:pt x="0" y="277368"/>
                </a:moveTo>
                <a:lnTo>
                  <a:pt x="4710683" y="277368"/>
                </a:lnTo>
                <a:lnTo>
                  <a:pt x="4710683" y="0"/>
                </a:lnTo>
                <a:lnTo>
                  <a:pt x="0" y="0"/>
                </a:lnTo>
                <a:lnTo>
                  <a:pt x="0" y="277368"/>
                </a:lnTo>
              </a:path>
            </a:pathLst>
          </a:custGeom>
          <a:solidFill>
            <a:srgbClr val="ffffcc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4469" y="1454658"/>
            <a:ext cx="38100" cy="56388"/>
          </a:xfrm>
          <a:custGeom>
            <a:avLst/>
            <a:gdLst>
              <a:gd name="connsiteX0" fmla="*/ 19050 w 38100"/>
              <a:gd name="connsiteY0" fmla="*/ 0 h 56388"/>
              <a:gd name="connsiteX1" fmla="*/ 19050 w 38100"/>
              <a:gd name="connsiteY1" fmla="*/ 56388 h 56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100" h="56388">
                <a:moveTo>
                  <a:pt x="19050" y="0"/>
                </a:moveTo>
                <a:lnTo>
                  <a:pt x="19050" y="56388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4469" y="1472946"/>
            <a:ext cx="56388" cy="38100"/>
          </a:xfrm>
          <a:custGeom>
            <a:avLst/>
            <a:gdLst>
              <a:gd name="connsiteX0" fmla="*/ 0 w 56388"/>
              <a:gd name="connsiteY0" fmla="*/ 19050 h 38100"/>
              <a:gd name="connsiteX1" fmla="*/ 56388 w 56388"/>
              <a:gd name="connsiteY1" fmla="*/ 19050 h 38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388" h="38100">
                <a:moveTo>
                  <a:pt x="0" y="19050"/>
                </a:moveTo>
                <a:lnTo>
                  <a:pt x="56388" y="19050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21713" y="1454658"/>
            <a:ext cx="9144" cy="9144"/>
          </a:xfrm>
          <a:custGeom>
            <a:avLst/>
            <a:gdLst>
              <a:gd name="connsiteX0" fmla="*/ 0 w 9144"/>
              <a:gd name="connsiteY0" fmla="*/ 9144 h 9144"/>
              <a:gd name="connsiteX1" fmla="*/ 9144 w 9144"/>
              <a:gd name="connsiteY1" fmla="*/ 9144 h 9144"/>
              <a:gd name="connsiteX2" fmla="*/ 9144 w 9144"/>
              <a:gd name="connsiteY2" fmla="*/ 0 h 9144"/>
              <a:gd name="connsiteX3" fmla="*/ 0 w 9144"/>
              <a:gd name="connsiteY3" fmla="*/ 0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9144" y="9144"/>
                </a:lnTo>
                <a:lnTo>
                  <a:pt x="9144" y="0"/>
                </a:lnTo>
                <a:lnTo>
                  <a:pt x="0" y="0"/>
                </a:lnTo>
                <a:lnTo>
                  <a:pt x="0" y="9144"/>
                </a:lnTo>
              </a:path>
            </a:pathLst>
          </a:custGeom>
          <a:solidFill>
            <a:srgbClr val="0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21713" y="1454658"/>
            <a:ext cx="9144" cy="9144"/>
          </a:xfrm>
          <a:custGeom>
            <a:avLst/>
            <a:gdLst>
              <a:gd name="connsiteX0" fmla="*/ 0 w 9144"/>
              <a:gd name="connsiteY0" fmla="*/ 9144 h 9144"/>
              <a:gd name="connsiteX1" fmla="*/ 9144 w 9144"/>
              <a:gd name="connsiteY1" fmla="*/ 9144 h 9144"/>
              <a:gd name="connsiteX2" fmla="*/ 9144 w 9144"/>
              <a:gd name="connsiteY2" fmla="*/ 0 h 9144"/>
              <a:gd name="connsiteX3" fmla="*/ 0 w 9144"/>
              <a:gd name="connsiteY3" fmla="*/ 0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9144" y="9144"/>
                </a:lnTo>
                <a:lnTo>
                  <a:pt x="9144" y="0"/>
                </a:lnTo>
                <a:lnTo>
                  <a:pt x="0" y="0"/>
                </a:lnTo>
                <a:lnTo>
                  <a:pt x="0" y="9144"/>
                </a:lnTo>
              </a:path>
            </a:pathLst>
          </a:custGeom>
          <a:solidFill>
            <a:srgbClr val="0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30858" y="1511046"/>
            <a:ext cx="4710684" cy="56388"/>
          </a:xfrm>
          <a:custGeom>
            <a:avLst/>
            <a:gdLst>
              <a:gd name="connsiteX0" fmla="*/ 0 w 4710684"/>
              <a:gd name="connsiteY0" fmla="*/ 28194 h 56388"/>
              <a:gd name="connsiteX1" fmla="*/ 4710684 w 4710684"/>
              <a:gd name="connsiteY1" fmla="*/ 28194 h 56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710684" h="56388">
                <a:moveTo>
                  <a:pt x="0" y="28194"/>
                </a:moveTo>
                <a:lnTo>
                  <a:pt x="4710684" y="2819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30858" y="1472946"/>
            <a:ext cx="4710684" cy="38100"/>
          </a:xfrm>
          <a:custGeom>
            <a:avLst/>
            <a:gdLst>
              <a:gd name="connsiteX0" fmla="*/ 0 w 4710684"/>
              <a:gd name="connsiteY0" fmla="*/ 19050 h 38100"/>
              <a:gd name="connsiteX1" fmla="*/ 4710684 w 4710684"/>
              <a:gd name="connsiteY1" fmla="*/ 19050 h 38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710684" h="38100">
                <a:moveTo>
                  <a:pt x="0" y="19050"/>
                </a:moveTo>
                <a:lnTo>
                  <a:pt x="4710684" y="19050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30858" y="1454658"/>
            <a:ext cx="4710684" cy="9144"/>
          </a:xfrm>
          <a:custGeom>
            <a:avLst/>
            <a:gdLst>
              <a:gd name="connsiteX0" fmla="*/ 0 w 4710684"/>
              <a:gd name="connsiteY0" fmla="*/ 4572 h 9144"/>
              <a:gd name="connsiteX1" fmla="*/ 4710684 w 4710684"/>
              <a:gd name="connsiteY1" fmla="*/ 4572 h 91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4710684" h="9144">
                <a:moveTo>
                  <a:pt x="0" y="4572"/>
                </a:moveTo>
                <a:lnTo>
                  <a:pt x="4710684" y="4572"/>
                </a:lnTo>
              </a:path>
            </a:pathLst>
          </a:custGeom>
          <a:ln w="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97929" y="1454658"/>
            <a:ext cx="56388" cy="112775"/>
          </a:xfrm>
          <a:custGeom>
            <a:avLst/>
            <a:gdLst>
              <a:gd name="connsiteX0" fmla="*/ 28194 w 56388"/>
              <a:gd name="connsiteY0" fmla="*/ 0 h 112775"/>
              <a:gd name="connsiteX1" fmla="*/ 28194 w 56388"/>
              <a:gd name="connsiteY1" fmla="*/ 112775 h 1127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388" h="112775">
                <a:moveTo>
                  <a:pt x="28194" y="0"/>
                </a:moveTo>
                <a:lnTo>
                  <a:pt x="28194" y="112775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41541" y="1511046"/>
            <a:ext cx="112776" cy="56388"/>
          </a:xfrm>
          <a:custGeom>
            <a:avLst/>
            <a:gdLst>
              <a:gd name="connsiteX0" fmla="*/ 0 w 112776"/>
              <a:gd name="connsiteY0" fmla="*/ 28194 h 56388"/>
              <a:gd name="connsiteX1" fmla="*/ 112776 w 112776"/>
              <a:gd name="connsiteY1" fmla="*/ 28194 h 56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12776" h="56388">
                <a:moveTo>
                  <a:pt x="0" y="28194"/>
                </a:moveTo>
                <a:lnTo>
                  <a:pt x="112776" y="28194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59829" y="1454658"/>
            <a:ext cx="38100" cy="56388"/>
          </a:xfrm>
          <a:custGeom>
            <a:avLst/>
            <a:gdLst>
              <a:gd name="connsiteX0" fmla="*/ 19050 w 38100"/>
              <a:gd name="connsiteY0" fmla="*/ 0 h 56388"/>
              <a:gd name="connsiteX1" fmla="*/ 19050 w 38100"/>
              <a:gd name="connsiteY1" fmla="*/ 56388 h 5638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100" h="56388">
                <a:moveTo>
                  <a:pt x="19050" y="0"/>
                </a:moveTo>
                <a:lnTo>
                  <a:pt x="19050" y="56388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41541" y="1472946"/>
            <a:ext cx="56388" cy="38100"/>
          </a:xfrm>
          <a:custGeom>
            <a:avLst/>
            <a:gdLst>
              <a:gd name="connsiteX0" fmla="*/ 0 w 56388"/>
              <a:gd name="connsiteY0" fmla="*/ 19050 h 38100"/>
              <a:gd name="connsiteX1" fmla="*/ 56388 w 56388"/>
              <a:gd name="connsiteY1" fmla="*/ 19050 h 381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388" h="38100">
                <a:moveTo>
                  <a:pt x="0" y="19050"/>
                </a:moveTo>
                <a:lnTo>
                  <a:pt x="56388" y="19050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41541" y="1454658"/>
            <a:ext cx="9144" cy="9144"/>
          </a:xfrm>
          <a:custGeom>
            <a:avLst/>
            <a:gdLst>
              <a:gd name="connsiteX0" fmla="*/ 0 w 9144"/>
              <a:gd name="connsiteY0" fmla="*/ 9144 h 9144"/>
              <a:gd name="connsiteX1" fmla="*/ 9144 w 9144"/>
              <a:gd name="connsiteY1" fmla="*/ 9144 h 9144"/>
              <a:gd name="connsiteX2" fmla="*/ 9144 w 9144"/>
              <a:gd name="connsiteY2" fmla="*/ 0 h 9144"/>
              <a:gd name="connsiteX3" fmla="*/ 0 w 9144"/>
              <a:gd name="connsiteY3" fmla="*/ 0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9144" y="9144"/>
                </a:lnTo>
                <a:lnTo>
                  <a:pt x="9144" y="0"/>
                </a:lnTo>
                <a:lnTo>
                  <a:pt x="0" y="0"/>
                </a:lnTo>
                <a:lnTo>
                  <a:pt x="0" y="9144"/>
                </a:lnTo>
              </a:path>
            </a:pathLst>
          </a:custGeom>
          <a:solidFill>
            <a:srgbClr val="0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41541" y="1454658"/>
            <a:ext cx="9144" cy="9144"/>
          </a:xfrm>
          <a:custGeom>
            <a:avLst/>
            <a:gdLst>
              <a:gd name="connsiteX0" fmla="*/ 0 w 9144"/>
              <a:gd name="connsiteY0" fmla="*/ 9144 h 9144"/>
              <a:gd name="connsiteX1" fmla="*/ 9144 w 9144"/>
              <a:gd name="connsiteY1" fmla="*/ 9144 h 9144"/>
              <a:gd name="connsiteX2" fmla="*/ 9144 w 9144"/>
              <a:gd name="connsiteY2" fmla="*/ 0 h 9144"/>
              <a:gd name="connsiteX3" fmla="*/ 0 w 9144"/>
              <a:gd name="connsiteY3" fmla="*/ 0 h 9144"/>
              <a:gd name="connsiteX4" fmla="*/ 0 w 9144"/>
              <a:gd name="connsiteY4" fmla="*/ 9144 h 914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9144" h="9144">
                <a:moveTo>
                  <a:pt x="0" y="9144"/>
                </a:moveTo>
                <a:lnTo>
                  <a:pt x="9144" y="9144"/>
                </a:lnTo>
                <a:lnTo>
                  <a:pt x="9144" y="0"/>
                </a:lnTo>
                <a:lnTo>
                  <a:pt x="0" y="0"/>
                </a:lnTo>
                <a:lnTo>
                  <a:pt x="0" y="9144"/>
                </a:lnTo>
              </a:path>
            </a:pathLst>
          </a:custGeom>
          <a:solidFill>
            <a:srgbClr val="00008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474469" y="1177289"/>
            <a:ext cx="38100" cy="277368"/>
          </a:xfrm>
          <a:custGeom>
            <a:avLst/>
            <a:gdLst>
              <a:gd name="connsiteX0" fmla="*/ 19050 w 38100"/>
              <a:gd name="connsiteY0" fmla="*/ 0 h 277368"/>
              <a:gd name="connsiteX1" fmla="*/ 19050 w 38100"/>
              <a:gd name="connsiteY1" fmla="*/ 277368 h 277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100" h="277368">
                <a:moveTo>
                  <a:pt x="19050" y="0"/>
                </a:moveTo>
                <a:lnTo>
                  <a:pt x="19050" y="277368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1521713" y="1177289"/>
            <a:ext cx="9144" cy="277368"/>
          </a:xfrm>
          <a:custGeom>
            <a:avLst/>
            <a:gdLst>
              <a:gd name="connsiteX0" fmla="*/ 4572 w 9144"/>
              <a:gd name="connsiteY0" fmla="*/ 0 h 277368"/>
              <a:gd name="connsiteX1" fmla="*/ 4572 w 9144"/>
              <a:gd name="connsiteY1" fmla="*/ 277368 h 277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" h="277368">
                <a:moveTo>
                  <a:pt x="4572" y="0"/>
                </a:moveTo>
                <a:lnTo>
                  <a:pt x="4572" y="277368"/>
                </a:lnTo>
              </a:path>
            </a:pathLst>
          </a:custGeom>
          <a:ln w="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97929" y="1177289"/>
            <a:ext cx="56388" cy="277368"/>
          </a:xfrm>
          <a:custGeom>
            <a:avLst/>
            <a:gdLst>
              <a:gd name="connsiteX0" fmla="*/ 28194 w 56388"/>
              <a:gd name="connsiteY0" fmla="*/ 0 h 277368"/>
              <a:gd name="connsiteX1" fmla="*/ 28194 w 56388"/>
              <a:gd name="connsiteY1" fmla="*/ 277368 h 277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56388" h="277368">
                <a:moveTo>
                  <a:pt x="28194" y="0"/>
                </a:moveTo>
                <a:lnTo>
                  <a:pt x="28194" y="277368"/>
                </a:lnTo>
              </a:path>
            </a:pathLst>
          </a:custGeom>
          <a:ln w="508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59829" y="1177289"/>
            <a:ext cx="38100" cy="277368"/>
          </a:xfrm>
          <a:custGeom>
            <a:avLst/>
            <a:gdLst>
              <a:gd name="connsiteX0" fmla="*/ 19050 w 38100"/>
              <a:gd name="connsiteY0" fmla="*/ 0 h 277368"/>
              <a:gd name="connsiteX1" fmla="*/ 19050 w 38100"/>
              <a:gd name="connsiteY1" fmla="*/ 277368 h 277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100" h="277368">
                <a:moveTo>
                  <a:pt x="19050" y="0"/>
                </a:moveTo>
                <a:lnTo>
                  <a:pt x="19050" y="277368"/>
                </a:lnTo>
              </a:path>
            </a:pathLst>
          </a:custGeom>
          <a:ln w="3810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/>
        </p:nvSpPr>
        <p:spPr>
          <a:xfrm>
            <a:off x="6241541" y="1177289"/>
            <a:ext cx="9144" cy="277368"/>
          </a:xfrm>
          <a:custGeom>
            <a:avLst/>
            <a:gdLst>
              <a:gd name="connsiteX0" fmla="*/ 4572 w 9144"/>
              <a:gd name="connsiteY0" fmla="*/ 0 h 277368"/>
              <a:gd name="connsiteX1" fmla="*/ 4572 w 9144"/>
              <a:gd name="connsiteY1" fmla="*/ 277368 h 277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9144" h="277368">
                <a:moveTo>
                  <a:pt x="4572" y="0"/>
                </a:moveTo>
                <a:lnTo>
                  <a:pt x="4572" y="277368"/>
                </a:lnTo>
              </a:path>
            </a:pathLst>
          </a:custGeom>
          <a:ln w="0">
            <a:solidFill>
              <a:srgbClr val="00008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8900" y="7569200"/>
            <a:ext cx="152400" cy="152400"/>
          </a:xfrm>
          <a:prstGeom prst="rect">
            <a:avLst/>
          </a:prstGeom>
          <a:noFill/>
        </p:spPr>
      </p:pic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8900" y="8623300"/>
            <a:ext cx="152400" cy="152400"/>
          </a:xfrm>
          <a:prstGeom prst="rect">
            <a:avLst/>
          </a:prstGeom>
          <a:noFill/>
        </p:spPr>
      </p:pic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1493519" y="1642872"/>
          <a:ext cx="4832603" cy="1845563"/>
        </p:xfrm>
        <a:graphic>
          <a:graphicData uri="http://schemas.openxmlformats.org/drawingml/2006/table">
            <a:tbl>
              <a:tblPr/>
              <a:tblGrid>
                <a:gridCol w="4785359"/>
                <a:gridCol w="208280"/>
              </a:tblGrid>
              <a:tr h="179831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Even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if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trying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brand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promote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sites,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must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careful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make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sure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interesting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creative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way.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wants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watch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infomercial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YouTube.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find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fun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way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get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your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message</a:t>
                      </a:r>
                      <a:r>
                        <a:rPr lang="en-US" altLang="zh-CN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out.</a:t>
                      </a:r>
                      <a:endParaRPr lang="zh-CN" altLang="en-US" sz="12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0" cmpd="sng">
                      <a:solidFill>
                        <a:srgbClr val="000080"/>
                      </a:solidFill>
                      <a:prstDash val="solid"/>
                    </a:lnL>
                    <a:lnR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mpd="sng">
                      <a:solidFill>
                        <a:srgbClr val="000080"/>
                      </a:solidFill>
                      <a:prstDash val="solid"/>
                    </a:lnT>
                    <a:lnB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" cmpd="sng">
                      <a:solidFill>
                        <a:srgbClr val="000000"/>
                      </a:solidFill>
                      <a:prstDash val="solid"/>
                    </a:lnR>
                    <a:lnT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828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952500"/>
            <a:ext cx="44069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intriguing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things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771900"/>
            <a:ext cx="37211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Videos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Camcorder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191000"/>
            <a:ext cx="5473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analog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camcorder,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probably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already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camcorder.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download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245100"/>
            <a:ext cx="52578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analog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older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VHS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tapes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probably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converter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box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286500"/>
            <a:ext cx="5334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graphically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819900"/>
            <a:ext cx="52197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strengthening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audience.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here’s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7607300"/>
            <a:ext cx="4965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editing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acquire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inexpensively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MovieMaker.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8648700"/>
            <a:ext cx="4254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software,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8902700"/>
            <a:ext cx="4787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application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edit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8900" y="1701800"/>
            <a:ext cx="152400" cy="1524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952500"/>
            <a:ext cx="47498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versions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600200" y="1765300"/>
            <a:ext cx="50038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effects,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schemes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titles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chapters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background.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additions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encourage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098800"/>
            <a:ext cx="53975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“featured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outrageous?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effects?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subtitles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category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titles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included?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brainstorm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improving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851400"/>
            <a:ext cx="15748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Upload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295900"/>
            <a:ext cx="54610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changes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recommends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extensions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uploads: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.MOV,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.AVI,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.MPG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formats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recommends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794500"/>
            <a:ext cx="36195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320x40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resolution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MP3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track.</a:t>
            </a:r>
            <a:r>
              <a:rPr lang="en-US" altLang="zh-CN" sz="798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378700"/>
            <a:ext cx="5346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camcorder,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alternative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420100"/>
            <a:ext cx="5359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description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52500"/>
            <a:ext cx="5435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catchy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765300"/>
            <a:ext cx="54229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categories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quickly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easily.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millions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label,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categorize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correctly,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crowd.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30300" y="1435100"/>
            <a:ext cx="54737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IV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</a:p>
          <a:p>
            <a:pPr>
              <a:lnSpc>
                <a:spcPts val="21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Posting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Videos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YouTube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311400"/>
            <a:ext cx="54864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cost-effective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music,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creativity,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terrific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mix,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606800"/>
            <a:ext cx="54737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394200"/>
            <a:ext cx="1104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Browse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around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711700"/>
            <a:ext cx="54864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step.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fascinating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Plunge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made.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movie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scenes,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vintage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documentaries,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course,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glut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niche,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competitors.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756400"/>
            <a:ext cx="1041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340600"/>
            <a:ext cx="54864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Grab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camcorder,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camera,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webcam,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phone,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else,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pulling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alone.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practice.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period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point;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77900"/>
            <a:ext cx="54864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third.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techniques.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opportunity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experiment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variety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techniques.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miserably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rewarding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viral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distribution.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260600"/>
            <a:ext cx="2273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thought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viewers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832100"/>
            <a:ext cx="54864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viewership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earned.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advice.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load.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choices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study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video-sharing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suggests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minutes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length.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maximum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minutes,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minutes.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635500"/>
            <a:ext cx="54737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accepted.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accepts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.WMV,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.AVI,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.MOV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.MPG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formats.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410200"/>
            <a:ext cx="660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Entertain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994400"/>
            <a:ext cx="54864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hundred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collateral.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wisely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‘Buy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Me’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messages,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entertaining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six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begins.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039100"/>
            <a:ext cx="1612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URL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572500"/>
            <a:ext cx="5486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result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52500"/>
            <a:ext cx="5486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all-important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739900"/>
            <a:ext cx="1612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298700"/>
            <a:ext cx="54737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Whoever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traffic?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approach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payment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displaying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encouragement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platform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without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sweating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835400"/>
            <a:ext cx="3479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394200"/>
            <a:ext cx="54737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relevant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bunch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Digg,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De.li.cious,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Orkut,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Reddit.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attractive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contacts.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676900"/>
            <a:ext cx="774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Participate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223000"/>
            <a:ext cx="5473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profiles.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Browse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profiles.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genuine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dialogue.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251700"/>
            <a:ext cx="1193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Spread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word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810500"/>
            <a:ext cx="54864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friends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biggest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mistake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assume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visible.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473200"/>
            <a:ext cx="10795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019300"/>
            <a:ext cx="54864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obvious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appropriate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relevant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wouldn’t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similar.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073400"/>
            <a:ext cx="54864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along.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tactics.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bottomline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innovative,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observant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smart.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01700"/>
            <a:ext cx="3200400" cy="292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300"/>
              </a:lnSpc>
              <a:tabLst>
							</a:tabLst>
            </a:pP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Frequently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Asked</a:t>
            </a:r>
            <a:r>
              <a:rPr lang="en-US" altLang="zh-CN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Questions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371600"/>
            <a:ext cx="54102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down,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extraordinary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several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asked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newbie’s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425700"/>
            <a:ext cx="53721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comprehensive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hundreds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467100"/>
            <a:ext cx="32131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038600"/>
            <a:ext cx="54356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blogging,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achieve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ranking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permanent.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unwanted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eye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096000"/>
            <a:ext cx="52197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sometimes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why?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946900"/>
            <a:ext cx="5435600" cy="196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chances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either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confirm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slight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technical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difficulties,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sometimes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clear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browser.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Typically,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temporarily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history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cookies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stored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back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again.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65200"/>
            <a:ext cx="5346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menu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tab.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button,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panel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select.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993900"/>
            <a:ext cx="4622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565400"/>
            <a:ext cx="54610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download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except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structure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alone.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Sometimes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videos”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bookmark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back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368800"/>
            <a:ext cx="32766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927600"/>
            <a:ext cx="53975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bookmark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Typically,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button.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classify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separate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dropdown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menu.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title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477000"/>
            <a:ext cx="5461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page,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251700"/>
            <a:ext cx="2489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http://www.youtube.com/my_playlists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810500"/>
            <a:ext cx="54102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says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appointed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receive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telling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168400"/>
            <a:ext cx="1981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60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Conditions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473200"/>
            <a:ext cx="5219700" cy="774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contained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guide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only,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apply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situation.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author,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publisher,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distributor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</a:p>
          <a:p>
            <a:pPr>
              <a:lnSpc>
                <a:spcPts val="17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warranty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accuracy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enclosed.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enclosed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subjective.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reviewing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guide.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552700"/>
            <a:ext cx="5029200" cy="774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Neither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Publisher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Author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shall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liable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loss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profit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commercial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damages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resulting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guide.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lnSpc>
                <a:spcPts val="16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purposes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warranted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content,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accuracy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implied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>
              <a:lnSpc>
                <a:spcPts val="1700"/>
              </a:lnSpc>
              <a:tabLst>
							</a:tabLst>
            </a:pP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explicit</a:t>
            </a:r>
            <a:r>
              <a:rPr lang="en-US" altLang="zh-CN" sz="10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097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39800"/>
            <a:ext cx="20320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511300"/>
            <a:ext cx="54610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message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talks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opt-in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out-of-state.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distant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family.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352800"/>
            <a:ext cx="53848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promote,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playlists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possibilities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endless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889500"/>
            <a:ext cx="3924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435600"/>
            <a:ext cx="52070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private,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invite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464300"/>
            <a:ext cx="2019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http://youtube.com/my_vidoes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997700"/>
            <a:ext cx="5232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“Edit”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private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button.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choose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contacts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785100"/>
            <a:ext cx="3035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318500"/>
            <a:ext cx="5207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52500"/>
            <a:ext cx="5245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favorites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remember,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registration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free!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739900"/>
            <a:ext cx="4838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324100"/>
            <a:ext cx="5461000" cy="1981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phones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receive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mobile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account.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account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settings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choice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“Mobile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Profiles.”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mobile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phone.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43000" y="5680709"/>
            <a:ext cx="1828800" cy="7620"/>
          </a:xfrm>
          <a:custGeom>
            <a:avLst/>
            <a:gdLst>
              <a:gd name="connsiteX0" fmla="*/ 0 w 1828800"/>
              <a:gd name="connsiteY0" fmla="*/ 3809 h 7620"/>
              <a:gd name="connsiteX1" fmla="*/ 1828800 w 1828800"/>
              <a:gd name="connsiteY1" fmla="*/ 3809 h 76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828800" h="7620">
                <a:moveTo>
                  <a:pt x="0" y="3809"/>
                </a:moveTo>
                <a:lnTo>
                  <a:pt x="1828800" y="3809"/>
                </a:lnTo>
              </a:path>
            </a:pathLst>
          </a:custGeom>
          <a:ln w="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rot="0">
            <a:off x="5143500" y="9461500"/>
            <a:ext cx="1524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01700"/>
            <a:ext cx="15113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>
							</a:tabLst>
            </a:pP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Conclusions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422400"/>
            <a:ext cx="54737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life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incredibly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fascinating.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entertainment,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subject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passionate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476500"/>
            <a:ext cx="5194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technical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wizard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advantage.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detailed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instructions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advanced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556000"/>
            <a:ext cx="53340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seriously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consider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self-promotional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campaign,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exactly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running.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346700"/>
            <a:ext cx="647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01700"/>
            <a:ext cx="2235200" cy="317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500"/>
              </a:lnSpc>
              <a:tabLst>
							</a:tabLst>
            </a:pP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Table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9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997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663700"/>
            <a:ext cx="5473700" cy="406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                <a:tab pos="152400" algn="l"/>
              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" action="ppaction://hlinksldjump"/>
              </a:rPr>
              <a:t>Introduction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.......................................................................................................................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5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" action="ppaction://hlinksldjump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" action="ppaction://hlinksldjump"/>
              </a:rPr>
              <a:t>Did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" action="ppaction://hlinksldjump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" action="ppaction://hlinksldjump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9" action="ppaction://hlinksldjump"/>
              </a:rPr>
              <a:t>Begin?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8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2" action="ppaction://hlinksldjump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3" action="ppaction://hlinksldjump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4" action="ppaction://hlinksldjump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5" action="ppaction://hlinksldjump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6" action="ppaction://hlinksldjump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7" action="ppaction://hlinksldjump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8" action="ppaction://hlinksldjump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19" action="ppaction://hlinksldjump"/>
              </a:rPr>
              <a:t>Legacy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9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2" action="ppaction://hlinksldjump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3" action="ppaction://hlinksldjump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4" action="ppaction://hlinksldjump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5" action="ppaction://hlinksldjump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6" action="ppaction://hlinksldjump"/>
              </a:rPr>
              <a:t>History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7" action="ppaction://hlinksldjump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28" action="ppaction://hlinksldjump"/>
              </a:rPr>
              <a:t>YouTube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9" action="ppaction://hlinksldjump"/>
              </a:rPr>
              <a:t>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0" action="ppaction://hlinksldjump"/>
              </a:rPr>
              <a:t>11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31" action="ppaction://hlinksldjump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32" action="ppaction://hlinksldjump"/>
              </a:rPr>
              <a:t>Uses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33" action="ppaction://hlinksldjump"/>
              </a:rPr>
              <a:t>YouTube?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4" action="ppaction://hlinksldjump"/>
              </a:rPr>
              <a:t>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5" action="ppaction://hlinksldjump"/>
              </a:rPr>
              <a:t>12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36" action="ppaction://hlinksldjump"/>
              </a:rPr>
              <a:t>Moving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37" action="ppaction://hlinksldjump"/>
              </a:rPr>
              <a:t>Forward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8" action="ppaction://hlinksldjump"/>
              </a:rPr>
              <a:t>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9" action="ppaction://hlinksldjump"/>
              </a:rPr>
              <a:t>12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40" action="ppaction://hlinksldjump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41" action="ppaction://hlinksldjump"/>
              </a:rPr>
              <a:t>II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42" action="ppaction://hlinksldjump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43" action="ppaction://hlinksldjump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44" action="ppaction://hlinksldjump"/>
              </a:rPr>
              <a:t>YouTube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5" action="ppaction://hlinksldjump"/>
              </a:rPr>
              <a:t>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6" action="ppaction://hlinksldjump"/>
              </a:rPr>
              <a:t>14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47" action="ppaction://hlinksldjump"/>
              </a:rPr>
              <a:t>Registration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8" action="ppaction://hlinksldjump"/>
              </a:rPr>
              <a:t>..............................................................................................................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49" action="ppaction://hlinksldjump"/>
              </a:rPr>
              <a:t>14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0" action="ppaction://hlinksldjump"/>
              </a:rPr>
              <a:t>Confirmation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51" action="ppaction://hlinksldjump"/>
              </a:rPr>
              <a:t>............................................................................................................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52" action="ppaction://hlinksldjump"/>
              </a:rPr>
              <a:t>16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3" action="ppaction://hlinksldjump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4" action="ppaction://hlinksldjump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5" action="ppaction://hlinksldjump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6" action="ppaction://hlinksldjump"/>
              </a:rPr>
              <a:t>Featured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57" action="ppaction://hlinksldjump"/>
              </a:rPr>
              <a:t>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58" action="ppaction://hlinksldjump"/>
              </a:rPr>
              <a:t>16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59" action="ppaction://hlinksldjump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0" action="ppaction://hlinksldjump"/>
              </a:rPr>
              <a:t>TestTube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61" action="ppaction://hlinksldjump"/>
              </a:rPr>
              <a:t>........................................................................................................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62" action="ppaction://hlinksldjump"/>
              </a:rPr>
              <a:t>16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3" action="ppaction://hlinksldjump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4" action="ppaction://hlinksldjump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5" action="ppaction://hlinksldjump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6" action="ppaction://hlinksldjump"/>
              </a:rPr>
              <a:t>Video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67" action="ppaction://hlinksldjump"/>
              </a:rPr>
              <a:t>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68" action="ppaction://hlinksldjump"/>
              </a:rPr>
              <a:t>17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69" action="ppaction://hlinksldjump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0" action="ppaction://hlinksldjump"/>
              </a:rPr>
              <a:t>III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1" action="ppaction://hlinksldjump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2" action="ppaction://hlinksldjump"/>
              </a:rPr>
              <a:t>Optimizing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3" action="ppaction://hlinksldjump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4" action="ppaction://hlinksldjump"/>
              </a:rPr>
              <a:t>Videos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75" action="ppaction://hlinksldjump"/>
              </a:rPr>
              <a:t>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76" action="ppaction://hlinksldjump"/>
              </a:rPr>
              <a:t>19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7" action="ppaction://hlinksldjump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8" action="ppaction://hlinksldjump"/>
              </a:rPr>
              <a:t>Vidoes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79" action="ppaction://hlinksldjump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0" action="ppaction://hlinksldjump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1" action="ppaction://hlinksldjump"/>
              </a:rPr>
              <a:t>Camcorder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82" action="ppaction://hlinksldjump"/>
              </a:rPr>
              <a:t>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83" action="ppaction://hlinksldjump"/>
              </a:rPr>
              <a:t>21</a:t>
            </a:r>
          </a:p>
          <a:p>
            <a:pPr>
              <a:lnSpc>
                <a:spcPts val="2100"/>
              </a:lnSpc>
              <a:tabLst>
                <a:tab pos="152400" algn="l"/>
              </a:tabLst>
            </a:pPr>
            <a:r>
              <a:rPr lang="en-US" altLang="zh-CN" dirty="0" smtClean="0"/>
              <a:t>	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4" action="ppaction://hlinksldjump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5" action="ppaction://hlinksldjump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6" action="ppaction://hlinksldjump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87" action="ppaction://hlinksldjump"/>
              </a:rPr>
              <a:t>.......................................................................................................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88" action="ppaction://hlinksldjump"/>
              </a:rPr>
              <a:t>22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676900"/>
            <a:ext cx="4813300" cy="190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IV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880100"/>
            <a:ext cx="5473700" cy="838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5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YouTube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………………………………………………………………….………….…23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89" action="ppaction://hlinksldjump"/>
              </a:rPr>
              <a:t>Frequently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90" action="ppaction://hlinksldjump"/>
              </a:rPr>
              <a:t>Asked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91" action="ppaction://hlinksldjump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92" action="ppaction://hlinksldjump"/>
              </a:rPr>
              <a:t>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93" action="ppaction://hlinksldjump"/>
              </a:rPr>
              <a:t>28</a:t>
            </a:r>
          </a:p>
          <a:p>
            <a:pPr>
              <a:lnSpc>
                <a:spcPts val="2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  <a:hlinkClick r:id="rId94" action="ppaction://hlinksldjump"/>
              </a:rPr>
              <a:t>Conclusions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95" action="ppaction://hlinksldjump"/>
              </a:rPr>
              <a:t>...................................................................................................................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96" action="ppaction://hlinksldjump"/>
              </a:rPr>
              <a:t>32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14400"/>
            <a:ext cx="1358900" cy="304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00"/>
              </a:lnSpc>
              <a:tabLst>
							</a:tabLst>
            </a:pPr>
            <a:r>
              <a:rPr lang="en-US" altLang="zh-CN" sz="1997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409700"/>
            <a:ext cx="1574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943100"/>
            <a:ext cx="51181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scratching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head,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wondering,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it”?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717800"/>
            <a:ext cx="2946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catchy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catchy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service?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251200"/>
            <a:ext cx="1574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tool?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771900"/>
            <a:ext cx="26924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filmmakers?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318000"/>
            <a:ext cx="5448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answer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depending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purpose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traditionally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85900" y="5321300"/>
            <a:ext cx="4775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63500" algn="l"/>
              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“YouTube.com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</a:t>
            </a:r>
          </a:p>
          <a:p>
            <a:pPr>
              <a:lnSpc>
                <a:spcPts val="2500"/>
              </a:lnSpc>
              <a:tabLst>
                <a:tab pos="63500" algn="l"/>
              </a:tabLst>
            </a:pPr>
            <a:r>
              <a:rPr lang="en-US" altLang="zh-CN" dirty="0" smtClean="0"/>
              <a:t>	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popping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Web.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“video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sharing”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403600" y="5956300"/>
            <a:ext cx="9398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616700"/>
            <a:ext cx="52070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individuals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commentary,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products,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place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goals,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opportunities.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191500"/>
            <a:ext cx="53848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complicated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hordes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master.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account,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neat,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huh?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219200"/>
            <a:ext cx="5461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pleasure.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778000"/>
            <a:ext cx="53721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provides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publishes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convenience,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loyal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fans.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Netflix?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Netflix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“store”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Blockbuster.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directly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worth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shouldn’t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with).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606800"/>
            <a:ext cx="53975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tailor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recommendations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depending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DIFFERENCE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renting,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charges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member.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181600"/>
            <a:ext cx="53848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minutes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input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telling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possibly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502400"/>
            <a:ext cx="54610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enjoying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“celebrity”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celebrities…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fans,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average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Joe,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celebrities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MySpace.com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attracts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785100"/>
            <a:ext cx="54229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audience,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appeal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crowd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similar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reasons.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8572500"/>
            <a:ext cx="52324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Alanis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Morissette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well-known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spoof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Fergie’s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(another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hip-hop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singer)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Humps”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pretty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77900"/>
            <a:ext cx="54610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funny,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sense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humor.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lumps?”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isn’t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original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chuckle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(we’ll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later).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527300"/>
            <a:ext cx="8382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048000"/>
            <a:ext cx="4533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http://www.youtube.com/results?search_query=My+humps+alanis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568700"/>
            <a:ext cx="40767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listen,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deal.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140200"/>
            <a:ext cx="52959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humps)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another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dozen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extremely useful tool for promoting your 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globe.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guide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why…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676900"/>
            <a:ext cx="11049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point.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261100"/>
            <a:ext cx="5283200" cy="1714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focused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funnier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entertaining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features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promote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advertise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reason,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jumping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Large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corporations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CBS,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NBC,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BMG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once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clamoring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reason?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422400" y="8280400"/>
            <a:ext cx="4902200" cy="558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                <a:tab pos="101600" algn="l"/>
              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Millions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consumers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logging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  <a:p>
            <a:pPr>
              <a:lnSpc>
                <a:spcPts val="2500"/>
              </a:lnSpc>
              <a:tabLst>
                <a:tab pos="101600" algn="l"/>
              </a:tabLst>
            </a:pPr>
            <a:r>
              <a:rPr lang="en-US" altLang="zh-CN" dirty="0" smtClean="0"/>
              <a:t>	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catch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glimpse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52500"/>
            <a:ext cx="52070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sooner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faster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realizing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benefits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1739900"/>
            <a:ext cx="5435600" cy="393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ordinary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politician,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marketer?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527300"/>
            <a:ext cx="36703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http://www.youtube.com/results?search_query=obama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3060700"/>
            <a:ext cx="52832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Consider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platform,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meaningful,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directed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intimate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140200"/>
            <a:ext cx="5308600" cy="144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material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include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TV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amateur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bloggers,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Celebrities,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organizations,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musicians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allowing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short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incredibly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fast-growing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892800"/>
            <a:ext cx="22987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Did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Begin?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375400"/>
            <a:ext cx="5384800" cy="19685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rapidly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growing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enterprise.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2005,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gained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massive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media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popularity,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fresh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brought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controversy,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successful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Magazine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suggested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invention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2006.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course,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controversy.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Quite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opposite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downs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experienced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5207000" y="9461500"/>
            <a:ext cx="76200" cy="127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965200"/>
            <a:ext cx="52832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powerhouse,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weapon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publicity.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captured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industry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346200" y="1955800"/>
            <a:ext cx="50546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Inc.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bought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company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$1.5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2540000" y="2286000"/>
            <a:ext cx="26670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billion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dollars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late</a:t>
            </a:r>
            <a:r>
              <a:rPr lang="en-US" altLang="zh-CN" sz="139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7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2006.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2921000"/>
            <a:ext cx="5448300" cy="660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Infusing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capital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resources,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limit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future,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customers.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4000500"/>
            <a:ext cx="53975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aware,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we’ll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interchangeably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guide.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can’t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better,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interesting.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OK,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“what”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I’m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jump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bandwagon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become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generation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legacy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how…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499100"/>
            <a:ext cx="3810000" cy="2540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0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Legacy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5905500"/>
            <a:ext cx="4749800" cy="139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Everyone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legacy.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bought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guide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6197600"/>
            <a:ext cx="5461000" cy="1181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considering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exactly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entertainment.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entrepreneur,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owner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marketer,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chances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connect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target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audience.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fact,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joining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1143000" y="7772400"/>
            <a:ext cx="5435600" cy="927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1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Now,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“in”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fuss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clips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chard.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That’s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right…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watch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</a:p>
          <a:p>
            <a:pPr>
              <a:lnSpc>
                <a:spcPts val="20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register.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雨林木风</cp:lastModifiedBy>
  <cp:revision>3</cp:revision>
  <dcterms:created xsi:type="dcterms:W3CDTF">2006-08-16T00:00:00Z</dcterms:created>
  <dcterms:modified xsi:type="dcterms:W3CDTF">2010-04-24T16:48:41Z</dcterms:modified>
</cp:coreProperties>
</file>